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7" r:id="rId8"/>
    <p:sldId id="1148" r:id="rId9"/>
    <p:sldId id="1149" r:id="rId10"/>
    <p:sldId id="1141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446973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41735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imagined what a good friend Jared could be, I felt ashamed that I was unable to provide the support this man needed and realized that I was not even a good listener to my own friends.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当我想象杰瑞德可能成为的那种好朋友时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我为自己无法给予这个男人所需的支持而感到羞愧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并意识到我甚至都不是自己朋友的一个好的倾听者。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在该从句中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引导宾语从句；在主句中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7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3356992"/>
            <a:ext cx="949286" cy="293472"/>
          </a:xfrm>
          <a:prstGeom prst="rect">
            <a:avLst/>
          </a:prstGeom>
        </p:spPr>
      </p:pic>
      <p:pic>
        <p:nvPicPr>
          <p:cNvPr id="8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0811" y="4465393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是一篇记叙文。文章主要讲述了主人公因误收属于陌生人贾里德的短信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逐渐了解了他参与的慈善活动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并在此过程中进行自我反思与成长的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55" y="2474309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30" y="871347"/>
            <a:ext cx="11704351" cy="154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phone rang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text from an unfamiliar number, showing a photo of a smiling man in his 30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strange picture to receive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thought to myself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past three years, I have been getting texts meant for this man, Jared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second text came, I was a playful girl in the Grade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Mum just told me that the Football Club will host a free barbecue dinner on Saturday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you all will enjoy it,” it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“YUMMY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carefully replied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4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of Jared became deeper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learned that he was part of the Bowery Mission, which sounded like a gaming group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it up, I realized it was actually an organization that helped poor 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was around the same time I stopped volunteering in my community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spent more time taking art classes and doing different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then got some group texts from the organization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 message came about offering food, I texted back, “Count me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I started to feel bad about this lie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man sent a long message, talking about the hopeless moments in his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imagined what a good friend Jared could be, I felt ashamed that I was unable to provide the support this man needed and realized that I was not even a good listener to my own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7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this time, I noticed how much Jared’s life has changed and I have also been discovering who I am learning from Jared, I have made more efforts to my community, and become a more understanding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month, I received another text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I replied, “Hey, sorry, this is not Jared, but I hope he is doing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4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feel when she got the second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second text came, I was a playful girl in the Grade Six.”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“‘YUMMY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carefully replied.”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作者当时是六年级的顽皮女孩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“YUMMY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表现出兴趣。故选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9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 from paragraph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Jared stopped going to the charity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Jared would like to join in a donation event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was curious about a gaming group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knew more about Jared through texts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5106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本段描述了作者通过短信内容了解到贾里德参与的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“Bowery Mission”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是帮助贫困家庭的组织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并因此改变了自身行为。由此可推知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作者是通过短信逐渐了解了贾里德的生活。故选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27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writer feel bad about the lie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 not help the man like Jared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unable to support her own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not a good listener for the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 not get on well with her own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4918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felt ashamed that I was unable to provide the support this man needed...”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作者因无法像贾里德一样给予他人支持而感到内疚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同时她意识到自己甚至都不是一个善于倾听的人。故选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2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Important Lesson about Honesty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Message that Has Never Been Sent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Self-discovery Journey with a Wrong Number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Good Friends Who Learned from Each Other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070" y="915011"/>
            <a:ext cx="3043785" cy="38658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phone rang. It was a text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an unfamiliar number...”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全文围绕作者因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错误号码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短信引发的自我反思和成长展开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错误号码带来的自我发现之旅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为最佳标题。故选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47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655</Words>
  <Application>Microsoft Office PowerPoint</Application>
  <PresentationFormat>自定义</PresentationFormat>
  <Paragraphs>39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2025-09-17T16:19:56Z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